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46" r:id="rId10"/>
    <p:sldId id="313" r:id="rId11"/>
    <p:sldId id="345" r:id="rId12"/>
    <p:sldId id="341" r:id="rId13"/>
    <p:sldId id="348" r:id="rId14"/>
    <p:sldId id="349" r:id="rId15"/>
    <p:sldId id="328" r:id="rId16"/>
    <p:sldId id="363" r:id="rId17"/>
    <p:sldId id="326" r:id="rId18"/>
    <p:sldId id="356" r:id="rId19"/>
    <p:sldId id="350" r:id="rId20"/>
    <p:sldId id="322" r:id="rId21"/>
    <p:sldId id="323" r:id="rId22"/>
    <p:sldId id="324" r:id="rId23"/>
    <p:sldId id="365" r:id="rId24"/>
    <p:sldId id="362" r:id="rId25"/>
    <p:sldId id="366" r:id="rId26"/>
    <p:sldId id="367" r:id="rId27"/>
    <p:sldId id="329" r:id="rId28"/>
    <p:sldId id="364" r:id="rId29"/>
    <p:sldId id="330" r:id="rId30"/>
    <p:sldId id="358" r:id="rId31"/>
    <p:sldId id="361" r:id="rId32"/>
    <p:sldId id="339" r:id="rId33"/>
    <p:sldId id="340" r:id="rId34"/>
    <p:sldId id="331" r:id="rId35"/>
    <p:sldId id="334" r:id="rId36"/>
    <p:sldId id="338" r:id="rId37"/>
    <p:sldId id="343" r:id="rId38"/>
    <p:sldId id="344" r:id="rId39"/>
    <p:sldId id="351" r:id="rId40"/>
    <p:sldId id="354" r:id="rId41"/>
    <p:sldId id="357" r:id="rId42"/>
    <p:sldId id="360" r:id="rId43"/>
    <p:sldId id="359" r:id="rId44"/>
    <p:sldId id="352" r:id="rId45"/>
    <p:sldId id="353" r:id="rId46"/>
    <p:sldId id="336" r:id="rId47"/>
    <p:sldId id="337" r:id="rId48"/>
    <p:sldId id="317" r:id="rId49"/>
    <p:sldId id="318" r:id="rId50"/>
    <p:sldId id="311" r:id="rId51"/>
    <p:sldId id="309" r:id="rId52"/>
    <p:sldId id="310" r:id="rId53"/>
    <p:sldId id="308" r:id="rId54"/>
    <p:sldId id="307" r:id="rId55"/>
    <p:sldId id="299" r:id="rId56"/>
    <p:sldId id="306" r:id="rId57"/>
    <p:sldId id="300" r:id="rId58"/>
    <p:sldId id="305" r:id="rId59"/>
    <p:sldId id="301" r:id="rId60"/>
    <p:sldId id="285" r:id="rId61"/>
    <p:sldId id="287" r:id="rId62"/>
    <p:sldId id="294" r:id="rId63"/>
    <p:sldId id="289" r:id="rId64"/>
    <p:sldId id="293" r:id="rId65"/>
    <p:sldId id="295" r:id="rId66"/>
    <p:sldId id="298" r:id="rId67"/>
    <p:sldId id="292" r:id="rId68"/>
    <p:sldId id="291" r:id="rId69"/>
    <p:sldId id="314" r:id="rId70"/>
    <p:sldId id="304" r:id="rId71"/>
    <p:sldId id="283" r:id="rId72"/>
    <p:sldId id="284" r:id="rId73"/>
    <p:sldId id="288" r:id="rId74"/>
    <p:sldId id="276" r:id="rId75"/>
    <p:sldId id="279" r:id="rId76"/>
    <p:sldId id="278" r:id="rId77"/>
    <p:sldId id="280" r:id="rId78"/>
    <p:sldId id="282" r:id="rId79"/>
    <p:sldId id="268" r:id="rId80"/>
    <p:sldId id="267" r:id="rId81"/>
    <p:sldId id="266" r:id="rId82"/>
    <p:sldId id="265" r:id="rId83"/>
    <p:sldId id="258" r:id="rId84"/>
    <p:sldId id="263" r:id="rId85"/>
    <p:sldId id="264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13"/>
            <p14:sldId id="345"/>
            <p14:sldId id="341"/>
            <p14:sldId id="348"/>
            <p14:sldId id="349"/>
            <p14:sldId id="328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66"/>
            <p14:sldId id="367"/>
            <p14:sldId id="329"/>
            <p14:sldId id="364"/>
            <p14:sldId id="330"/>
            <p14:sldId id="358"/>
            <p14:sldId id="361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1867" autoAdjust="0"/>
  </p:normalViewPr>
  <p:slideViewPr>
    <p:cSldViewPr snapToGrid="0">
      <p:cViewPr varScale="1">
        <p:scale>
          <a:sx n="104" d="100"/>
          <a:sy n="104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jpe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5" Type="http://schemas.openxmlformats.org/officeDocument/2006/relationships/image" Target="../media/image148.png"/><Relationship Id="rId10" Type="http://schemas.openxmlformats.org/officeDocument/2006/relationships/image" Target="../media/image153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4.jpeg"/><Relationship Id="rId5" Type="http://schemas.openxmlformats.org/officeDocument/2006/relationships/image" Target="../media/image173.jpeg"/><Relationship Id="rId4" Type="http://schemas.openxmlformats.org/officeDocument/2006/relationships/image" Target="../media/image17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7" Type="http://schemas.openxmlformats.org/officeDocument/2006/relationships/image" Target="../media/image17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8.jpeg"/><Relationship Id="rId5" Type="http://schemas.openxmlformats.org/officeDocument/2006/relationships/image" Target="../media/image177.jpeg"/><Relationship Id="rId4" Type="http://schemas.openxmlformats.org/officeDocument/2006/relationships/image" Target="../media/image17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7" Type="http://schemas.openxmlformats.org/officeDocument/2006/relationships/image" Target="../media/image2310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193.png"/><Relationship Id="rId4" Type="http://schemas.openxmlformats.org/officeDocument/2006/relationships/image" Target="../media/image20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25.png"/><Relationship Id="rId3" Type="http://schemas.openxmlformats.org/officeDocument/2006/relationships/image" Target="../media/image215.png"/><Relationship Id="rId7" Type="http://schemas.openxmlformats.org/officeDocument/2006/relationships/image" Target="../media/image219.png"/><Relationship Id="rId12" Type="http://schemas.openxmlformats.org/officeDocument/2006/relationships/image" Target="../media/image224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8.png"/><Relationship Id="rId11" Type="http://schemas.openxmlformats.org/officeDocument/2006/relationships/image" Target="../media/image223.png"/><Relationship Id="rId5" Type="http://schemas.openxmlformats.org/officeDocument/2006/relationships/image" Target="../media/image217.png"/><Relationship Id="rId15" Type="http://schemas.openxmlformats.org/officeDocument/2006/relationships/image" Target="../media/image227.png"/><Relationship Id="rId10" Type="http://schemas.openxmlformats.org/officeDocument/2006/relationships/image" Target="../media/image222.png"/><Relationship Id="rId4" Type="http://schemas.openxmlformats.org/officeDocument/2006/relationships/image" Target="../media/image216.png"/><Relationship Id="rId9" Type="http://schemas.openxmlformats.org/officeDocument/2006/relationships/image" Target="../media/image221.png"/><Relationship Id="rId14" Type="http://schemas.openxmlformats.org/officeDocument/2006/relationships/image" Target="../media/image22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12" Type="http://schemas.openxmlformats.org/officeDocument/2006/relationships/image" Target="../media/image237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2.png"/><Relationship Id="rId11" Type="http://schemas.openxmlformats.org/officeDocument/2006/relationships/image" Target="../media/image201.png"/><Relationship Id="rId5" Type="http://schemas.openxmlformats.org/officeDocument/2006/relationships/image" Target="../media/image231.png"/><Relationship Id="rId10" Type="http://schemas.openxmlformats.org/officeDocument/2006/relationships/image" Target="../media/image236.png"/><Relationship Id="rId4" Type="http://schemas.openxmlformats.org/officeDocument/2006/relationships/image" Target="../media/image230.png"/><Relationship Id="rId9" Type="http://schemas.openxmlformats.org/officeDocument/2006/relationships/image" Target="../media/image23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7" Type="http://schemas.openxmlformats.org/officeDocument/2006/relationships/image" Target="../media/image243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5.png"/><Relationship Id="rId18" Type="http://schemas.openxmlformats.org/officeDocument/2006/relationships/image" Target="../media/image260.png"/><Relationship Id="rId26" Type="http://schemas.openxmlformats.org/officeDocument/2006/relationships/image" Target="../media/image229.png"/><Relationship Id="rId39" Type="http://schemas.openxmlformats.org/officeDocument/2006/relationships/image" Target="../media/image280.png"/><Relationship Id="rId21" Type="http://schemas.openxmlformats.org/officeDocument/2006/relationships/image" Target="../media/image263.png"/><Relationship Id="rId34" Type="http://schemas.openxmlformats.org/officeDocument/2006/relationships/image" Target="../media/image275.png"/><Relationship Id="rId42" Type="http://schemas.openxmlformats.org/officeDocument/2006/relationships/image" Target="../media/image283.png"/><Relationship Id="rId7" Type="http://schemas.openxmlformats.org/officeDocument/2006/relationships/image" Target="../media/image249.png"/><Relationship Id="rId2" Type="http://schemas.openxmlformats.org/officeDocument/2006/relationships/image" Target="../media/image244.png"/><Relationship Id="rId16" Type="http://schemas.openxmlformats.org/officeDocument/2006/relationships/image" Target="../media/image258.png"/><Relationship Id="rId29" Type="http://schemas.openxmlformats.org/officeDocument/2006/relationships/image" Target="../media/image2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8.png"/><Relationship Id="rId11" Type="http://schemas.openxmlformats.org/officeDocument/2006/relationships/image" Target="../media/image253.png"/><Relationship Id="rId24" Type="http://schemas.openxmlformats.org/officeDocument/2006/relationships/image" Target="../media/image266.png"/><Relationship Id="rId32" Type="http://schemas.openxmlformats.org/officeDocument/2006/relationships/image" Target="../media/image273.png"/><Relationship Id="rId37" Type="http://schemas.openxmlformats.org/officeDocument/2006/relationships/image" Target="../media/image278.png"/><Relationship Id="rId40" Type="http://schemas.openxmlformats.org/officeDocument/2006/relationships/image" Target="../media/image281.png"/><Relationship Id="rId45" Type="http://schemas.openxmlformats.org/officeDocument/2006/relationships/image" Target="../media/image286.png"/><Relationship Id="rId5" Type="http://schemas.openxmlformats.org/officeDocument/2006/relationships/image" Target="../media/image247.png"/><Relationship Id="rId15" Type="http://schemas.openxmlformats.org/officeDocument/2006/relationships/image" Target="../media/image257.png"/><Relationship Id="rId23" Type="http://schemas.openxmlformats.org/officeDocument/2006/relationships/image" Target="../media/image265.png"/><Relationship Id="rId28" Type="http://schemas.openxmlformats.org/officeDocument/2006/relationships/image" Target="../media/image269.png"/><Relationship Id="rId36" Type="http://schemas.openxmlformats.org/officeDocument/2006/relationships/image" Target="../media/image277.png"/><Relationship Id="rId10" Type="http://schemas.openxmlformats.org/officeDocument/2006/relationships/image" Target="../media/image252.png"/><Relationship Id="rId19" Type="http://schemas.openxmlformats.org/officeDocument/2006/relationships/image" Target="../media/image261.png"/><Relationship Id="rId31" Type="http://schemas.openxmlformats.org/officeDocument/2006/relationships/image" Target="../media/image272.png"/><Relationship Id="rId44" Type="http://schemas.openxmlformats.org/officeDocument/2006/relationships/image" Target="../media/image285.png"/><Relationship Id="rId4" Type="http://schemas.openxmlformats.org/officeDocument/2006/relationships/image" Target="../media/image246.png"/><Relationship Id="rId9" Type="http://schemas.openxmlformats.org/officeDocument/2006/relationships/image" Target="../media/image251.png"/><Relationship Id="rId14" Type="http://schemas.openxmlformats.org/officeDocument/2006/relationships/image" Target="../media/image256.png"/><Relationship Id="rId22" Type="http://schemas.openxmlformats.org/officeDocument/2006/relationships/image" Target="../media/image264.png"/><Relationship Id="rId27" Type="http://schemas.openxmlformats.org/officeDocument/2006/relationships/image" Target="../media/image268.png"/><Relationship Id="rId30" Type="http://schemas.openxmlformats.org/officeDocument/2006/relationships/image" Target="../media/image271.png"/><Relationship Id="rId35" Type="http://schemas.openxmlformats.org/officeDocument/2006/relationships/image" Target="../media/image276.png"/><Relationship Id="rId43" Type="http://schemas.openxmlformats.org/officeDocument/2006/relationships/image" Target="../media/image284.png"/><Relationship Id="rId8" Type="http://schemas.openxmlformats.org/officeDocument/2006/relationships/image" Target="../media/image250.png"/><Relationship Id="rId3" Type="http://schemas.openxmlformats.org/officeDocument/2006/relationships/image" Target="../media/image245.png"/><Relationship Id="rId12" Type="http://schemas.openxmlformats.org/officeDocument/2006/relationships/image" Target="../media/image254.png"/><Relationship Id="rId17" Type="http://schemas.openxmlformats.org/officeDocument/2006/relationships/image" Target="../media/image259.png"/><Relationship Id="rId25" Type="http://schemas.openxmlformats.org/officeDocument/2006/relationships/image" Target="../media/image267.png"/><Relationship Id="rId33" Type="http://schemas.openxmlformats.org/officeDocument/2006/relationships/image" Target="../media/image274.png"/><Relationship Id="rId38" Type="http://schemas.openxmlformats.org/officeDocument/2006/relationships/image" Target="../media/image279.png"/><Relationship Id="rId46" Type="http://schemas.openxmlformats.org/officeDocument/2006/relationships/image" Target="../media/image287.png"/><Relationship Id="rId20" Type="http://schemas.openxmlformats.org/officeDocument/2006/relationships/image" Target="../media/image262.png"/><Relationship Id="rId41" Type="http://schemas.openxmlformats.org/officeDocument/2006/relationships/image" Target="../media/image28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13" Type="http://schemas.openxmlformats.org/officeDocument/2006/relationships/image" Target="../media/image299.png"/><Relationship Id="rId18" Type="http://schemas.openxmlformats.org/officeDocument/2006/relationships/image" Target="../media/image304.png"/><Relationship Id="rId3" Type="http://schemas.openxmlformats.org/officeDocument/2006/relationships/image" Target="../media/image289.png"/><Relationship Id="rId7" Type="http://schemas.openxmlformats.org/officeDocument/2006/relationships/image" Target="../media/image293.png"/><Relationship Id="rId12" Type="http://schemas.openxmlformats.org/officeDocument/2006/relationships/image" Target="../media/image298.png"/><Relationship Id="rId17" Type="http://schemas.openxmlformats.org/officeDocument/2006/relationships/image" Target="../media/image303.png"/><Relationship Id="rId2" Type="http://schemas.openxmlformats.org/officeDocument/2006/relationships/image" Target="../media/image288.png"/><Relationship Id="rId16" Type="http://schemas.openxmlformats.org/officeDocument/2006/relationships/image" Target="../media/image3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2.png"/><Relationship Id="rId11" Type="http://schemas.openxmlformats.org/officeDocument/2006/relationships/image" Target="../media/image297.png"/><Relationship Id="rId5" Type="http://schemas.openxmlformats.org/officeDocument/2006/relationships/image" Target="../media/image291.png"/><Relationship Id="rId15" Type="http://schemas.openxmlformats.org/officeDocument/2006/relationships/image" Target="../media/image301.png"/><Relationship Id="rId10" Type="http://schemas.openxmlformats.org/officeDocument/2006/relationships/image" Target="../media/image296.png"/><Relationship Id="rId4" Type="http://schemas.openxmlformats.org/officeDocument/2006/relationships/image" Target="../media/image290.png"/><Relationship Id="rId9" Type="http://schemas.openxmlformats.org/officeDocument/2006/relationships/image" Target="../media/image295.png"/><Relationship Id="rId14" Type="http://schemas.openxmlformats.org/officeDocument/2006/relationships/image" Target="../media/image30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13" Type="http://schemas.openxmlformats.org/officeDocument/2006/relationships/image" Target="../media/image312.png"/><Relationship Id="rId18" Type="http://schemas.openxmlformats.org/officeDocument/2006/relationships/image" Target="../media/image317.png"/><Relationship Id="rId3" Type="http://schemas.openxmlformats.org/officeDocument/2006/relationships/image" Target="../media/image229.png"/><Relationship Id="rId21" Type="http://schemas.openxmlformats.org/officeDocument/2006/relationships/image" Target="../media/image320.png"/><Relationship Id="rId7" Type="http://schemas.openxmlformats.org/officeDocument/2006/relationships/image" Target="../media/image306.png"/><Relationship Id="rId12" Type="http://schemas.openxmlformats.org/officeDocument/2006/relationships/image" Target="../media/image311.png"/><Relationship Id="rId17" Type="http://schemas.openxmlformats.org/officeDocument/2006/relationships/image" Target="../media/image316.png"/><Relationship Id="rId2" Type="http://schemas.openxmlformats.org/officeDocument/2006/relationships/image" Target="../media/image267.png"/><Relationship Id="rId16" Type="http://schemas.openxmlformats.org/officeDocument/2006/relationships/image" Target="../media/image315.png"/><Relationship Id="rId20" Type="http://schemas.openxmlformats.org/officeDocument/2006/relationships/image" Target="../media/image3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5.png"/><Relationship Id="rId11" Type="http://schemas.openxmlformats.org/officeDocument/2006/relationships/image" Target="../media/image310.png"/><Relationship Id="rId5" Type="http://schemas.openxmlformats.org/officeDocument/2006/relationships/image" Target="../media/image269.png"/><Relationship Id="rId15" Type="http://schemas.openxmlformats.org/officeDocument/2006/relationships/image" Target="../media/image314.png"/><Relationship Id="rId10" Type="http://schemas.openxmlformats.org/officeDocument/2006/relationships/image" Target="../media/image309.png"/><Relationship Id="rId19" Type="http://schemas.openxmlformats.org/officeDocument/2006/relationships/image" Target="../media/image318.png"/><Relationship Id="rId4" Type="http://schemas.openxmlformats.org/officeDocument/2006/relationships/image" Target="../media/image268.png"/><Relationship Id="rId9" Type="http://schemas.openxmlformats.org/officeDocument/2006/relationships/image" Target="../media/image308.png"/><Relationship Id="rId14" Type="http://schemas.openxmlformats.org/officeDocument/2006/relationships/image" Target="../media/image3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13" Type="http://schemas.openxmlformats.org/officeDocument/2006/relationships/image" Target="../media/image330.png"/><Relationship Id="rId3" Type="http://schemas.openxmlformats.org/officeDocument/2006/relationships/image" Target="../media/image322.png"/><Relationship Id="rId7" Type="http://schemas.openxmlformats.org/officeDocument/2006/relationships/image" Target="../media/image326.png"/><Relationship Id="rId12" Type="http://schemas.openxmlformats.org/officeDocument/2006/relationships/image" Target="../media/image329.png"/><Relationship Id="rId17" Type="http://schemas.openxmlformats.org/officeDocument/2006/relationships/image" Target="../media/image334.png"/><Relationship Id="rId2" Type="http://schemas.openxmlformats.org/officeDocument/2006/relationships/image" Target="../media/image321.png"/><Relationship Id="rId16" Type="http://schemas.openxmlformats.org/officeDocument/2006/relationships/image" Target="../media/image3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5.png"/><Relationship Id="rId11" Type="http://schemas.openxmlformats.org/officeDocument/2006/relationships/image" Target="../media/image269.png"/><Relationship Id="rId5" Type="http://schemas.openxmlformats.org/officeDocument/2006/relationships/image" Target="../media/image324.png"/><Relationship Id="rId15" Type="http://schemas.openxmlformats.org/officeDocument/2006/relationships/image" Target="../media/image332.png"/><Relationship Id="rId10" Type="http://schemas.openxmlformats.org/officeDocument/2006/relationships/image" Target="../media/image268.png"/><Relationship Id="rId4" Type="http://schemas.openxmlformats.org/officeDocument/2006/relationships/image" Target="../media/image323.png"/><Relationship Id="rId9" Type="http://schemas.openxmlformats.org/officeDocument/2006/relationships/image" Target="../media/image328.png"/><Relationship Id="rId14" Type="http://schemas.openxmlformats.org/officeDocument/2006/relationships/image" Target="../media/image33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336.png"/><Relationship Id="rId7" Type="http://schemas.openxmlformats.org/officeDocument/2006/relationships/image" Target="../media/image339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9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1.png"/><Relationship Id="rId18" Type="http://schemas.openxmlformats.org/officeDocument/2006/relationships/image" Target="../media/image356.png"/><Relationship Id="rId26" Type="http://schemas.openxmlformats.org/officeDocument/2006/relationships/image" Target="../media/image364.png"/><Relationship Id="rId39" Type="http://schemas.openxmlformats.org/officeDocument/2006/relationships/image" Target="../media/image331.png"/><Relationship Id="rId21" Type="http://schemas.openxmlformats.org/officeDocument/2006/relationships/image" Target="../media/image359.png"/><Relationship Id="rId34" Type="http://schemas.openxmlformats.org/officeDocument/2006/relationships/image" Target="../media/image372.png"/><Relationship Id="rId42" Type="http://schemas.openxmlformats.org/officeDocument/2006/relationships/image" Target="../media/image379.png"/><Relationship Id="rId7" Type="http://schemas.openxmlformats.org/officeDocument/2006/relationships/image" Target="../media/image345.png"/><Relationship Id="rId2" Type="http://schemas.openxmlformats.org/officeDocument/2006/relationships/image" Target="../media/image340.png"/><Relationship Id="rId16" Type="http://schemas.openxmlformats.org/officeDocument/2006/relationships/image" Target="../media/image354.png"/><Relationship Id="rId20" Type="http://schemas.openxmlformats.org/officeDocument/2006/relationships/image" Target="../media/image358.png"/><Relationship Id="rId29" Type="http://schemas.openxmlformats.org/officeDocument/2006/relationships/image" Target="../media/image367.png"/><Relationship Id="rId41" Type="http://schemas.openxmlformats.org/officeDocument/2006/relationships/image" Target="../media/image3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4.png"/><Relationship Id="rId11" Type="http://schemas.openxmlformats.org/officeDocument/2006/relationships/image" Target="../media/image349.png"/><Relationship Id="rId24" Type="http://schemas.openxmlformats.org/officeDocument/2006/relationships/image" Target="../media/image362.png"/><Relationship Id="rId32" Type="http://schemas.openxmlformats.org/officeDocument/2006/relationships/image" Target="../media/image370.png"/><Relationship Id="rId37" Type="http://schemas.openxmlformats.org/officeDocument/2006/relationships/image" Target="../media/image375.png"/><Relationship Id="rId40" Type="http://schemas.openxmlformats.org/officeDocument/2006/relationships/image" Target="../media/image377.png"/><Relationship Id="rId5" Type="http://schemas.openxmlformats.org/officeDocument/2006/relationships/image" Target="../media/image343.png"/><Relationship Id="rId15" Type="http://schemas.openxmlformats.org/officeDocument/2006/relationships/image" Target="../media/image353.png"/><Relationship Id="rId23" Type="http://schemas.openxmlformats.org/officeDocument/2006/relationships/image" Target="../media/image361.png"/><Relationship Id="rId28" Type="http://schemas.openxmlformats.org/officeDocument/2006/relationships/image" Target="../media/image366.png"/><Relationship Id="rId36" Type="http://schemas.openxmlformats.org/officeDocument/2006/relationships/image" Target="../media/image374.png"/><Relationship Id="rId10" Type="http://schemas.openxmlformats.org/officeDocument/2006/relationships/image" Target="../media/image348.png"/><Relationship Id="rId19" Type="http://schemas.openxmlformats.org/officeDocument/2006/relationships/image" Target="../media/image357.png"/><Relationship Id="rId31" Type="http://schemas.openxmlformats.org/officeDocument/2006/relationships/image" Target="../media/image369.png"/><Relationship Id="rId4" Type="http://schemas.openxmlformats.org/officeDocument/2006/relationships/image" Target="../media/image342.png"/><Relationship Id="rId9" Type="http://schemas.openxmlformats.org/officeDocument/2006/relationships/image" Target="../media/image347.png"/><Relationship Id="rId14" Type="http://schemas.openxmlformats.org/officeDocument/2006/relationships/image" Target="../media/image352.png"/><Relationship Id="rId22" Type="http://schemas.openxmlformats.org/officeDocument/2006/relationships/image" Target="../media/image360.png"/><Relationship Id="rId27" Type="http://schemas.openxmlformats.org/officeDocument/2006/relationships/image" Target="../media/image365.png"/><Relationship Id="rId30" Type="http://schemas.openxmlformats.org/officeDocument/2006/relationships/image" Target="../media/image368.png"/><Relationship Id="rId35" Type="http://schemas.openxmlformats.org/officeDocument/2006/relationships/image" Target="../media/image373.png"/><Relationship Id="rId8" Type="http://schemas.openxmlformats.org/officeDocument/2006/relationships/image" Target="../media/image346.png"/><Relationship Id="rId3" Type="http://schemas.openxmlformats.org/officeDocument/2006/relationships/image" Target="../media/image341.png"/><Relationship Id="rId12" Type="http://schemas.openxmlformats.org/officeDocument/2006/relationships/image" Target="../media/image350.png"/><Relationship Id="rId17" Type="http://schemas.openxmlformats.org/officeDocument/2006/relationships/image" Target="../media/image355.png"/><Relationship Id="rId25" Type="http://schemas.openxmlformats.org/officeDocument/2006/relationships/image" Target="../media/image363.png"/><Relationship Id="rId33" Type="http://schemas.openxmlformats.org/officeDocument/2006/relationships/image" Target="../media/image371.png"/><Relationship Id="rId38" Type="http://schemas.openxmlformats.org/officeDocument/2006/relationships/image" Target="../media/image37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4.png"/><Relationship Id="rId5" Type="http://schemas.openxmlformats.org/officeDocument/2006/relationships/image" Target="../media/image332.png"/><Relationship Id="rId4" Type="http://schemas.openxmlformats.org/officeDocument/2006/relationships/image" Target="../media/image333.png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3.png"/><Relationship Id="rId18" Type="http://schemas.openxmlformats.org/officeDocument/2006/relationships/image" Target="../media/image397.png"/><Relationship Id="rId26" Type="http://schemas.openxmlformats.org/officeDocument/2006/relationships/image" Target="../media/image333.png"/><Relationship Id="rId39" Type="http://schemas.openxmlformats.org/officeDocument/2006/relationships/image" Target="../media/image416.png"/><Relationship Id="rId21" Type="http://schemas.openxmlformats.org/officeDocument/2006/relationships/image" Target="../media/image400.png"/><Relationship Id="rId34" Type="http://schemas.openxmlformats.org/officeDocument/2006/relationships/image" Target="../media/image412.png"/><Relationship Id="rId7" Type="http://schemas.openxmlformats.org/officeDocument/2006/relationships/image" Target="../media/image387.png"/><Relationship Id="rId2" Type="http://schemas.openxmlformats.org/officeDocument/2006/relationships/image" Target="../media/image382.png"/><Relationship Id="rId16" Type="http://schemas.openxmlformats.org/officeDocument/2006/relationships/image" Target="../media/image395.png"/><Relationship Id="rId20" Type="http://schemas.openxmlformats.org/officeDocument/2006/relationships/image" Target="../media/image399.png"/><Relationship Id="rId29" Type="http://schemas.openxmlformats.org/officeDocument/2006/relationships/image" Target="../media/image407.png"/><Relationship Id="rId41" Type="http://schemas.openxmlformats.org/officeDocument/2006/relationships/image" Target="../media/image4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6.png"/><Relationship Id="rId11" Type="http://schemas.openxmlformats.org/officeDocument/2006/relationships/image" Target="../media/image391.png"/><Relationship Id="rId24" Type="http://schemas.openxmlformats.org/officeDocument/2006/relationships/image" Target="../media/image403.png"/><Relationship Id="rId32" Type="http://schemas.openxmlformats.org/officeDocument/2006/relationships/image" Target="../media/image410.png"/><Relationship Id="rId37" Type="http://schemas.openxmlformats.org/officeDocument/2006/relationships/image" Target="../media/image334.png"/><Relationship Id="rId40" Type="http://schemas.openxmlformats.org/officeDocument/2006/relationships/image" Target="../media/image417.png"/><Relationship Id="rId5" Type="http://schemas.openxmlformats.org/officeDocument/2006/relationships/image" Target="../media/image385.png"/><Relationship Id="rId15" Type="http://schemas.openxmlformats.org/officeDocument/2006/relationships/image" Target="../media/image332.png"/><Relationship Id="rId23" Type="http://schemas.openxmlformats.org/officeDocument/2006/relationships/image" Target="../media/image402.png"/><Relationship Id="rId28" Type="http://schemas.openxmlformats.org/officeDocument/2006/relationships/image" Target="../media/image406.png"/><Relationship Id="rId36" Type="http://schemas.openxmlformats.org/officeDocument/2006/relationships/image" Target="../media/image414.png"/><Relationship Id="rId10" Type="http://schemas.openxmlformats.org/officeDocument/2006/relationships/image" Target="../media/image390.png"/><Relationship Id="rId19" Type="http://schemas.openxmlformats.org/officeDocument/2006/relationships/image" Target="../media/image398.png"/><Relationship Id="rId31" Type="http://schemas.openxmlformats.org/officeDocument/2006/relationships/image" Target="../media/image409.png"/><Relationship Id="rId4" Type="http://schemas.openxmlformats.org/officeDocument/2006/relationships/image" Target="../media/image384.png"/><Relationship Id="rId9" Type="http://schemas.openxmlformats.org/officeDocument/2006/relationships/image" Target="../media/image389.png"/><Relationship Id="rId14" Type="http://schemas.openxmlformats.org/officeDocument/2006/relationships/image" Target="../media/image394.png"/><Relationship Id="rId22" Type="http://schemas.openxmlformats.org/officeDocument/2006/relationships/image" Target="../media/image401.png"/><Relationship Id="rId27" Type="http://schemas.openxmlformats.org/officeDocument/2006/relationships/image" Target="../media/image405.png"/><Relationship Id="rId30" Type="http://schemas.openxmlformats.org/officeDocument/2006/relationships/image" Target="../media/image408.png"/><Relationship Id="rId35" Type="http://schemas.openxmlformats.org/officeDocument/2006/relationships/image" Target="../media/image413.png"/><Relationship Id="rId8" Type="http://schemas.openxmlformats.org/officeDocument/2006/relationships/image" Target="../media/image388.png"/><Relationship Id="rId3" Type="http://schemas.openxmlformats.org/officeDocument/2006/relationships/image" Target="../media/image383.png"/><Relationship Id="rId12" Type="http://schemas.openxmlformats.org/officeDocument/2006/relationships/image" Target="../media/image392.png"/><Relationship Id="rId17" Type="http://schemas.openxmlformats.org/officeDocument/2006/relationships/image" Target="../media/image396.png"/><Relationship Id="rId25" Type="http://schemas.openxmlformats.org/officeDocument/2006/relationships/image" Target="../media/image404.png"/><Relationship Id="rId33" Type="http://schemas.openxmlformats.org/officeDocument/2006/relationships/image" Target="../media/image411.png"/><Relationship Id="rId38" Type="http://schemas.openxmlformats.org/officeDocument/2006/relationships/image" Target="../media/image41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3" Type="http://schemas.openxmlformats.org/officeDocument/2006/relationships/image" Target="../media/image420.png"/><Relationship Id="rId7" Type="http://schemas.openxmlformats.org/officeDocument/2006/relationships/image" Target="../media/image423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2.png"/><Relationship Id="rId5" Type="http://schemas.openxmlformats.org/officeDocument/2006/relationships/image" Target="../media/image327.png"/><Relationship Id="rId4" Type="http://schemas.openxmlformats.org/officeDocument/2006/relationships/image" Target="../media/image421.png"/><Relationship Id="rId9" Type="http://schemas.openxmlformats.org/officeDocument/2006/relationships/image" Target="../media/image32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8.png"/><Relationship Id="rId4" Type="http://schemas.openxmlformats.org/officeDocument/2006/relationships/image" Target="../media/image427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4.png"/><Relationship Id="rId3" Type="http://schemas.openxmlformats.org/officeDocument/2006/relationships/image" Target="../media/image430.png"/><Relationship Id="rId7" Type="http://schemas.openxmlformats.org/officeDocument/2006/relationships/image" Target="../media/image326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3.png"/><Relationship Id="rId5" Type="http://schemas.openxmlformats.org/officeDocument/2006/relationships/image" Target="../media/image432.png"/><Relationship Id="rId4" Type="http://schemas.openxmlformats.org/officeDocument/2006/relationships/image" Target="../media/image431.png"/><Relationship Id="rId9" Type="http://schemas.openxmlformats.org/officeDocument/2006/relationships/image" Target="../media/image435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2.png"/><Relationship Id="rId3" Type="http://schemas.openxmlformats.org/officeDocument/2006/relationships/image" Target="../media/image437.png"/><Relationship Id="rId7" Type="http://schemas.openxmlformats.org/officeDocument/2006/relationships/image" Target="../media/image441.png"/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0.png"/><Relationship Id="rId11" Type="http://schemas.openxmlformats.org/officeDocument/2006/relationships/image" Target="../media/image445.png"/><Relationship Id="rId5" Type="http://schemas.openxmlformats.org/officeDocument/2006/relationships/image" Target="../media/image439.png"/><Relationship Id="rId10" Type="http://schemas.openxmlformats.org/officeDocument/2006/relationships/image" Target="../media/image444.png"/><Relationship Id="rId4" Type="http://schemas.openxmlformats.org/officeDocument/2006/relationships/image" Target="../media/image438.png"/><Relationship Id="rId9" Type="http://schemas.openxmlformats.org/officeDocument/2006/relationships/image" Target="../media/image44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235.png"/><Relationship Id="rId7" Type="http://schemas.openxmlformats.org/officeDocument/2006/relationships/image" Target="../media/image447.png"/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0.png"/><Relationship Id="rId5" Type="http://schemas.openxmlformats.org/officeDocument/2006/relationships/image" Target="../media/image303.png"/><Relationship Id="rId4" Type="http://schemas.openxmlformats.org/officeDocument/2006/relationships/image" Target="../media/image24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2.png"/><Relationship Id="rId5" Type="http://schemas.openxmlformats.org/officeDocument/2006/relationships/image" Target="../media/image451.png"/><Relationship Id="rId4" Type="http://schemas.openxmlformats.org/officeDocument/2006/relationships/image" Target="../media/image45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8.png"/><Relationship Id="rId4" Type="http://schemas.openxmlformats.org/officeDocument/2006/relationships/image" Target="../media/image457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4.png"/><Relationship Id="rId3" Type="http://schemas.openxmlformats.org/officeDocument/2006/relationships/image" Target="../media/image459.png"/><Relationship Id="rId7" Type="http://schemas.openxmlformats.org/officeDocument/2006/relationships/image" Target="../media/image463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2.png"/><Relationship Id="rId5" Type="http://schemas.openxmlformats.org/officeDocument/2006/relationships/image" Target="../media/image461.png"/><Relationship Id="rId4" Type="http://schemas.openxmlformats.org/officeDocument/2006/relationships/image" Target="../media/image460.png"/><Relationship Id="rId9" Type="http://schemas.openxmlformats.org/officeDocument/2006/relationships/image" Target="../media/image50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2.png"/><Relationship Id="rId3" Type="http://schemas.openxmlformats.org/officeDocument/2006/relationships/image" Target="../media/image468.png"/><Relationship Id="rId7" Type="http://schemas.openxmlformats.org/officeDocument/2006/relationships/image" Target="../media/image471.png"/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470.png"/><Relationship Id="rId10" Type="http://schemas.openxmlformats.org/officeDocument/2006/relationships/image" Target="../media/image474.png"/><Relationship Id="rId4" Type="http://schemas.openxmlformats.org/officeDocument/2006/relationships/image" Target="../media/image469.png"/><Relationship Id="rId9" Type="http://schemas.openxmlformats.org/officeDocument/2006/relationships/image" Target="../media/image47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6.png"/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9.png"/><Relationship Id="rId5" Type="http://schemas.openxmlformats.org/officeDocument/2006/relationships/image" Target="../media/image478.png"/><Relationship Id="rId4" Type="http://schemas.openxmlformats.org/officeDocument/2006/relationships/image" Target="../media/image47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png"/><Relationship Id="rId7" Type="http://schemas.openxmlformats.org/officeDocument/2006/relationships/image" Target="../media/image487.pn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6.png"/><Relationship Id="rId5" Type="http://schemas.openxmlformats.org/officeDocument/2006/relationships/image" Target="../media/image485.png"/><Relationship Id="rId4" Type="http://schemas.openxmlformats.org/officeDocument/2006/relationships/image" Target="../media/image48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8212646" y="15923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7D1B51-FD26-8469-3A47-D158F3BBA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820" y="1973350"/>
            <a:ext cx="2032404" cy="17773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-2.93724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5634" y="2013052"/>
            <a:ext cx="2326493" cy="170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434" y="3196310"/>
            <a:ext cx="5312987" cy="26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7795863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2775899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305" y="3429000"/>
            <a:ext cx="2624051" cy="26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E54C5E-A7C5-9649-3FE7-FD941B260AB8}"/>
              </a:ext>
            </a:extLst>
          </p:cNvPr>
          <p:cNvSpPr/>
          <p:nvPr/>
        </p:nvSpPr>
        <p:spPr>
          <a:xfrm>
            <a:off x="286329" y="3251633"/>
            <a:ext cx="1736436" cy="1256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 again, </a:t>
            </a:r>
            <a:r>
              <a:rPr lang="en-US" dirty="0" err="1"/>
              <a:t>init_opt</a:t>
            </a:r>
            <a:r>
              <a:rPr lang="en-US" dirty="0"/>
              <a:t> = -99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475AD0-A74C-3F46-16AC-7B4EC93C3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43" y="2922491"/>
            <a:ext cx="2686869" cy="24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33094AB-B515-6E23-E1B2-717177091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520" y="3101976"/>
            <a:ext cx="3158497" cy="227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43FC3FC-D55E-3623-591C-2E1F7581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038" y="2862035"/>
            <a:ext cx="2571750" cy="257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ADFBB3-7173-56B8-188E-0A303A5DA0D6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-2.88591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686584-E11A-06E8-E163-814171AC1722}"/>
              </a:ext>
            </a:extLst>
          </p:cNvPr>
          <p:cNvSpPr txBox="1"/>
          <p:nvPr/>
        </p:nvSpPr>
        <p:spPr>
          <a:xfrm>
            <a:off x="6607348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FB85AC-0AC6-F593-074B-048D22843641}"/>
              </a:ext>
            </a:extLst>
          </p:cNvPr>
          <p:cNvSpPr txBox="1"/>
          <p:nvPr/>
        </p:nvSpPr>
        <p:spPr>
          <a:xfrm>
            <a:off x="9817345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-2.88653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D6605E-5310-B2F4-EAF2-90E07D71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122" y="2675947"/>
            <a:ext cx="2577876" cy="280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4" y="2768279"/>
            <a:ext cx="2577875" cy="263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97273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-5.78462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77900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7A1EAD-8A53-B5F9-AE51-A74F3A5D9633}"/>
              </a:ext>
            </a:extLst>
          </p:cNvPr>
          <p:cNvSpPr txBox="1"/>
          <p:nvPr/>
        </p:nvSpPr>
        <p:spPr>
          <a:xfrm>
            <a:off x="8368750" y="2265020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-5.78574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7080138" y="23668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-5.63514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3232464" y="23668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-5.63481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8B211-93AD-5232-0341-C7377517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557" y="2991615"/>
            <a:ext cx="2196986" cy="2129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61C4AE-A360-6B20-9761-DAB72E3A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176" y="3102451"/>
            <a:ext cx="2548565" cy="18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50" y="963896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434514" y="14086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73903" y="14638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51243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-8.44011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34" y="1698855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434514" y="4399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55548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075" y="2028899"/>
            <a:ext cx="3261399" cy="22848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C327DD-0EC2-89C3-AFB3-2553AE33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1" y="4535431"/>
            <a:ext cx="2399788" cy="22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8CF744-6F70-A5F0-CCA7-2678D2240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94" y="1898475"/>
            <a:ext cx="1876687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63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B6363A-64E6-6144-4C5E-214A72130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92" y="5015055"/>
            <a:ext cx="1789557" cy="160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-13.7769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1B746-0A1F-908E-26BB-C7EC05E7F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400" y="2474536"/>
            <a:ext cx="2762636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C0CA-BE58-5F30-881E-3B822ADB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AF98E5-E35A-3D7C-BC57-929E39C0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E8AB6-762D-0BA9-7821-2B94461831E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7CDAE-8B52-7A83-E489-799021C62B85}"/>
              </a:ext>
            </a:extLst>
          </p:cNvPr>
          <p:cNvSpPr txBox="1"/>
          <p:nvPr/>
        </p:nvSpPr>
        <p:spPr>
          <a:xfrm>
            <a:off x="6884061" y="19313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3B93C-A5F5-8507-BF70-C22E5710D072}"/>
              </a:ext>
            </a:extLst>
          </p:cNvPr>
          <p:cNvSpPr txBox="1"/>
          <p:nvPr/>
        </p:nvSpPr>
        <p:spPr>
          <a:xfrm>
            <a:off x="3883372" y="193131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34A79-45A6-5297-2FB8-E67678F7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47" y="2534772"/>
            <a:ext cx="2376578" cy="2270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092C2-B820-AEB4-A609-94D962B5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3122"/>
            <a:ext cx="2662293" cy="22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4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0A26-2502-C4B1-20E4-37F55C09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32CE71-FCF8-B811-D741-C38A1157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12D6A-37F3-5C6D-371E-D5DA7938798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95FB3-E6BD-6399-72B1-C908FA6301AA}"/>
              </a:ext>
            </a:extLst>
          </p:cNvPr>
          <p:cNvSpPr txBox="1"/>
          <p:nvPr/>
        </p:nvSpPr>
        <p:spPr>
          <a:xfrm>
            <a:off x="2691509" y="1218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90114-3B66-944B-F9E6-73B36768DCAB}"/>
              </a:ext>
            </a:extLst>
          </p:cNvPr>
          <p:cNvSpPr txBox="1"/>
          <p:nvPr/>
        </p:nvSpPr>
        <p:spPr>
          <a:xfrm>
            <a:off x="5549043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4B852-DF24-35BC-36E5-062433B549B4}"/>
              </a:ext>
            </a:extLst>
          </p:cNvPr>
          <p:cNvSpPr txBox="1"/>
          <p:nvPr/>
        </p:nvSpPr>
        <p:spPr>
          <a:xfrm>
            <a:off x="8087977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F097-0C3D-3D59-104C-99D50F64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569" y="1495747"/>
            <a:ext cx="1727208" cy="2614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4B790-59D8-C63E-92DF-04277481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173" y="1495747"/>
            <a:ext cx="2196468" cy="2496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9CAAD7-8108-8F6F-7FDB-BDFBCD1F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949" y="1495747"/>
            <a:ext cx="2429214" cy="2791215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363ED9E-785B-CB9A-C5AE-56028F1A4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978" y="5362253"/>
            <a:ext cx="1997364" cy="15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7036DF-1426-6A2B-D0E9-EFB05CB64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569" y="4035580"/>
            <a:ext cx="1924182" cy="146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325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622498" y="21203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5480032" y="20886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8018966" y="20886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84" y="2609982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469" y="2609982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537" y="2518663"/>
            <a:ext cx="2198186" cy="256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1170" y="4028427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3295194" y="4067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3146664" y="11436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9204" y="1521189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3694D9-0D40-B24F-A1B3-084D039232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8351" y="1580061"/>
            <a:ext cx="1942802" cy="238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57CE23-5DBA-80CE-7942-5B0A5EE77AA9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-2.69014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E4FCE-153C-6590-BBC3-E8897421D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195" y="2428406"/>
            <a:ext cx="2681470" cy="2874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3E6E3A-6418-8B83-2C58-C45BC793B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145" y="2428406"/>
            <a:ext cx="2821611" cy="296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D5377-98B3-4E64-3972-65AEBE9E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79" y="2369581"/>
            <a:ext cx="2660221" cy="26909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B9845AD-A58C-E916-8960-5C063AEB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16" y="2262223"/>
            <a:ext cx="2660221" cy="29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7409180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55629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400" y="1741038"/>
            <a:ext cx="2210424" cy="2059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20" y="1741038"/>
            <a:ext cx="2053727" cy="210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5350942" y="12528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1030000" y="12319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123" y="1699971"/>
            <a:ext cx="1648550" cy="221638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AABAED7-6D43-F420-271E-AFA22EA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23" y="4624892"/>
            <a:ext cx="2256734" cy="19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56F3B-5174-50B5-CB62-87C43D11A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7257" y="1646314"/>
            <a:ext cx="1885361" cy="248982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570CF2-18AF-4A80-DF71-4657AF62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636" y="4528256"/>
            <a:ext cx="1885361" cy="21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2768B-2118-2B6B-38F8-D66569E08B9F}"/>
              </a:ext>
            </a:extLst>
          </p:cNvPr>
          <p:cNvSpPr txBox="1"/>
          <p:nvPr/>
        </p:nvSpPr>
        <p:spPr>
          <a:xfrm>
            <a:off x="3003815" y="12089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-10.5098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C61BBE82-680C-3A40-63FE-81B3596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743" y="4136142"/>
            <a:ext cx="1783088" cy="139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7DBE8E-F60D-FD48-4539-1D5AD7273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9489" y="1646314"/>
            <a:ext cx="1408310" cy="2489828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A01301D-BEAA-426E-7695-4213DF69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544" y="5418204"/>
            <a:ext cx="1743287" cy="13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921" y="1809712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432980" y="20249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5794200" y="193642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995" y="236984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-13.0668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17" y="1331345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40" y="112721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726215" y="13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5175165" y="12352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06" y="1484893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12078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7887684" y="114184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467" y="1465657"/>
            <a:ext cx="2292089" cy="2676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3083967" y="12023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9398-EA34-203A-9322-E9578C91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4523" y="4434979"/>
            <a:ext cx="2057544" cy="21773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920F59-4264-8416-95F7-A47BB0309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9675" y="1520143"/>
            <a:ext cx="1892294" cy="249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833860" y="18633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4619000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109249" y="127137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425465" y="1132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328059" y="11497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31" y="487311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345543" y="860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6373697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736" y="176500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21" y="4880590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929" y="157250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582" y="4818725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4247" y="1697307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692609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3888" y="1644200"/>
            <a:ext cx="2182243" cy="28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A53214-CE99-B2C3-2AA9-4C7225C74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455" y="1178767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DC879-E78C-DFA1-BE46-403EB6183141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D87AE-DFEF-3F75-A1B7-BDCE369BFE31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FC5D4-4803-0C33-C7A1-7E4B0DA1D388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4B0711-1CCE-C987-48DE-E0D3419F7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989771-38AB-9033-4827-013FB800C7C8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9B948E-1942-72E0-47D5-2F1AF61D6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31470F9-DBDC-49F2-9A1F-DE3ABF3A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992" y="2234866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a10s2.5e3 - JOSH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AB069967-4061-5DAB-6B01-AE9F0351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34" y="2395837"/>
            <a:ext cx="4007139" cy="287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C0F95B-4334-F9C9-05EC-3D89BECD4C3E}"/>
              </a:ext>
            </a:extLst>
          </p:cNvPr>
          <p:cNvSpPr txBox="1"/>
          <p:nvPr/>
        </p:nvSpPr>
        <p:spPr>
          <a:xfrm>
            <a:off x="1431068" y="20333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-1.45857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5274268" y="198821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-1.45357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01A335-1A11-DCB7-3684-B860F3A3C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04" y="2925719"/>
            <a:ext cx="2477987" cy="17571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41CCFA-C2C0-D148-5CBE-E965D8A97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367" y="2837583"/>
            <a:ext cx="2840273" cy="175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85143</TotalTime>
  <Words>1563</Words>
  <Application>Microsoft Office PowerPoint</Application>
  <PresentationFormat>Widescreen</PresentationFormat>
  <Paragraphs>355</Paragraphs>
  <Slides>85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2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a05s5e3 - DONE</vt:lpstr>
      <vt:lpstr>a05s6e3 - TERRAN</vt:lpstr>
      <vt:lpstr>a05s7e3 - DONE</vt:lpstr>
      <vt:lpstr>a10s2.5e3 - JOSH</vt:lpstr>
      <vt:lpstr>a10s5e3</vt:lpstr>
      <vt:lpstr>a10s0075</vt:lpstr>
      <vt:lpstr>a10s010 - DONE</vt:lpstr>
      <vt:lpstr>a15s5e3 - TERRAN</vt:lpstr>
      <vt:lpstr>a15s1e2 - TERRAN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a225s030</vt:lpstr>
      <vt:lpstr>a25s020</vt:lpstr>
      <vt:lpstr>a25s025</vt:lpstr>
      <vt:lpstr>a25s027</vt:lpstr>
      <vt:lpstr>a25s030</vt:lpstr>
      <vt:lpstr>a25s0325</vt:lpstr>
      <vt:lpstr>a30s0025</vt:lpstr>
      <vt:lpstr>a30s005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373</cp:revision>
  <dcterms:created xsi:type="dcterms:W3CDTF">2023-07-26T17:49:20Z</dcterms:created>
  <dcterms:modified xsi:type="dcterms:W3CDTF">2025-06-06T19:35:21Z</dcterms:modified>
</cp:coreProperties>
</file>